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4.png" ContentType="image/png"/>
  <Override PartName="/ppt/media/image12.png" ContentType="image/png"/>
  <Override PartName="/ppt/media/image10.jpeg" ContentType="image/jpeg"/>
  <Override PartName="/ppt/media/image9.png" ContentType="image/png"/>
  <Override PartName="/ppt/media/image8.jpeg" ContentType="image/jpeg"/>
  <Override PartName="/ppt/media/image7.jpeg" ContentType="image/jpeg"/>
  <Override PartName="/ppt/media/image6.png" ContentType="image/png"/>
  <Override PartName="/ppt/media/image13.jpeg" ContentType="image/jpeg"/>
  <Override PartName="/ppt/media/image4.png" ContentType="image/png"/>
  <Override PartName="/ppt/media/image3.png" ContentType="image/png"/>
  <Override PartName="/ppt/media/image5.jpeg" ContentType="image/jpeg"/>
  <Override PartName="/ppt/media/image2.png" ContentType="image/png"/>
  <Override PartName="/ppt/media/image11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1143000" y="1124640"/>
            <a:ext cx="6857280" cy="11064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143000" y="1124640"/>
            <a:ext cx="6857280" cy="11064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4640"/>
            <a:ext cx="6857280" cy="2386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IN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"/>
          <p:cNvPicPr/>
          <p:nvPr/>
        </p:nvPicPr>
        <p:blipFill>
          <a:blip r:embed="rId2"/>
          <a:srcRect l="0" t="1009" r="23999" b="0"/>
          <a:stretch/>
        </p:blipFill>
        <p:spPr>
          <a:xfrm>
            <a:off x="-42120" y="-337680"/>
            <a:ext cx="9228600" cy="687132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-42120" y="3466440"/>
            <a:ext cx="9228600" cy="318564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"/>
          <p:cNvSpPr/>
          <p:nvPr/>
        </p:nvSpPr>
        <p:spPr>
          <a:xfrm>
            <a:off x="60840" y="369468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Your walk talks,  your talk talks </a:t>
            </a:r>
            <a:endParaRPr/>
          </a:p>
          <a:p>
            <a:pPr algn="ctr"/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your walk talks louder than your talk talks (x2)</a:t>
            </a:r>
            <a:endParaRPr/>
          </a:p>
          <a:p>
            <a:pPr algn="ctr"/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Walk not in darkness as children of the night</a:t>
            </a:r>
            <a:endParaRPr/>
          </a:p>
          <a:p>
            <a:pPr algn="ctr">
              <a:lnSpc>
                <a:spcPct val="11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Walk even as Jesus walked, walk as the children of light</a:t>
            </a:r>
            <a:endParaRPr/>
          </a:p>
          <a:p>
            <a:pPr algn="ctr">
              <a:lnSpc>
                <a:spcPct val="110000"/>
              </a:lnSpc>
            </a:pPr>
            <a:endParaRPr/>
          </a:p>
          <a:p>
            <a:pPr algn="ctr">
              <a:lnSpc>
                <a:spcPct val="110000"/>
              </a:lnSpc>
            </a:pPr>
            <a:endParaRPr/>
          </a:p>
        </p:txBody>
      </p:sp>
      <p:pic>
        <p:nvPicPr>
          <p:cNvPr id="75" name="Picture 1" descr=""/>
          <p:cNvPicPr/>
          <p:nvPr/>
        </p:nvPicPr>
        <p:blipFill>
          <a:blip r:embed="rId3"/>
          <a:srcRect l="0" t="1947683" r="0" b="0"/>
          <a:stretch/>
        </p:blipFill>
        <p:spPr>
          <a:xfrm>
            <a:off x="-42120" y="-829440"/>
            <a:ext cx="9228600" cy="4268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"/>
          <p:cNvPicPr/>
          <p:nvPr/>
        </p:nvPicPr>
        <p:blipFill>
          <a:blip r:embed="rId2"/>
          <a:srcRect l="0" t="1009" r="23999" b="0"/>
          <a:stretch/>
        </p:blipFill>
        <p:spPr>
          <a:xfrm>
            <a:off x="-42120" y="-337680"/>
            <a:ext cx="9228600" cy="687132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-42120" y="3439440"/>
            <a:ext cx="9228600" cy="318564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2"/>
          <p:cNvSpPr/>
          <p:nvPr/>
        </p:nvSpPr>
        <p:spPr>
          <a:xfrm>
            <a:off x="-174960" y="3529080"/>
            <a:ext cx="94870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Ngrp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 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</a:t>
            </a:r>
            <a:r>
              <a:rPr lang="en-IN" sz="3050" strike="noStrike">
                <a:solidFill>
                  <a:srgbClr val="ffffff"/>
                </a:solidFill>
                <a:latin typeface="Dosis"/>
              </a:rPr>
              <a:t>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ele;J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 descr=""/>
          <p:cNvPicPr/>
          <p:nvPr/>
        </p:nvPicPr>
        <p:blipFill>
          <a:blip r:embed="rId2"/>
          <a:stretch/>
        </p:blipFill>
        <p:spPr>
          <a:xfrm>
            <a:off x="0" y="2248560"/>
            <a:ext cx="9143280" cy="4571280"/>
          </a:xfrm>
          <a:prstGeom prst="rect">
            <a:avLst/>
          </a:prstGeom>
          <a:ln>
            <a:noFill/>
          </a:ln>
        </p:spPr>
      </p:pic>
      <p:pic>
        <p:nvPicPr>
          <p:cNvPr id="80" name="Picture 5" descr=""/>
          <p:cNvPicPr/>
          <p:nvPr/>
        </p:nvPicPr>
        <p:blipFill>
          <a:blip r:embed="rId3"/>
          <a:stretch/>
        </p:blipFill>
        <p:spPr>
          <a:xfrm>
            <a:off x="0" y="-1132560"/>
            <a:ext cx="9143280" cy="45572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-42120" y="3439440"/>
            <a:ext cx="9228600" cy="33282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-93960" y="3579480"/>
            <a:ext cx="9318240" cy="35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IN" sz="3800" strike="noStrike">
                <a:solidFill>
                  <a:srgbClr val="ffffff"/>
                </a:solidFill>
                <a:latin typeface="Yanone Kaffeesatz"/>
                <a:ea typeface="DejaVu Sans"/>
              </a:rPr>
              <a:t>Facebook twitter whatsapp ellam time waste</a:t>
            </a:r>
            <a:r>
              <a:rPr b="1" lang="en-IN" sz="3800" strike="noStrike">
                <a:solidFill>
                  <a:srgbClr val="000000"/>
                </a:solidFill>
                <a:latin typeface="Yanone Kaffeesatz"/>
                <a:ea typeface="DejaVu Sans"/>
              </a:rPr>
              <a:t> </a:t>
            </a:r>
            <a:r>
              <a:rPr lang="en-IN" sz="3250" strike="noStrike">
                <a:solidFill>
                  <a:srgbClr val="ffffff"/>
                </a:solidFill>
                <a:latin typeface="Tamil Bible"/>
                <a:ea typeface="DejaVu Sans"/>
              </a:rPr>
              <a:t>Mf;FNk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  <a:ea typeface="DejaVu Sans"/>
              </a:rPr>
              <a:t>Daily bible</a:t>
            </a:r>
            <a:r>
              <a:rPr lang="en-IN" sz="3250" strike="noStrike">
                <a:solidFill>
                  <a:srgbClr val="ffffff"/>
                </a:solidFill>
                <a:latin typeface="Yanone Kaffeesatz"/>
                <a:ea typeface="DejaVu Sans"/>
              </a:rPr>
              <a:t>  </a:t>
            </a:r>
            <a:r>
              <a:rPr lang="en-IN" sz="3250" strike="noStrike">
                <a:solidFill>
                  <a:srgbClr val="ffffff"/>
                </a:solidFill>
                <a:latin typeface="Tamil Bible"/>
                <a:ea typeface="DejaVu Sans"/>
              </a:rPr>
              <a:t>glpr;R ghU </a:t>
            </a:r>
            <a:r>
              <a:rPr lang="en-IN" sz="3800" strike="noStrike">
                <a:solidFill>
                  <a:srgbClr val="ffffff"/>
                </a:solidFill>
                <a:latin typeface="Yanone Kaffeesatz"/>
                <a:ea typeface="DejaVu Sans"/>
              </a:rPr>
              <a:t>taste </a:t>
            </a:r>
            <a:r>
              <a:rPr lang="en-IN" sz="3250" strike="noStrike">
                <a:solidFill>
                  <a:srgbClr val="ffffff"/>
                </a:solidFill>
                <a:latin typeface="Tamil Bible"/>
                <a:ea typeface="DejaVu Sans"/>
              </a:rPr>
              <a:t>M ,Uf;FNk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7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  <a:ea typeface="Calibri"/>
              </a:rPr>
              <a:t>Post, Like, Share </a:t>
            </a:r>
            <a:r>
              <a:rPr lang="en-IN" sz="3250" strike="noStrike">
                <a:solidFill>
                  <a:srgbClr val="ffffff"/>
                </a:solidFill>
                <a:latin typeface="Tamil Bible"/>
                <a:ea typeface="Calibri"/>
              </a:rPr>
              <a:t>gz;zp Nkhrk; NghfhNj </a:t>
            </a:r>
            <a:r>
              <a:rPr lang="en-IN" sz="3150" strike="noStrike">
                <a:solidFill>
                  <a:srgbClr val="ffffff"/>
                </a:solidFill>
                <a:latin typeface="Tamil Bible"/>
                <a:ea typeface="Calibri"/>
              </a:rPr>
              <a:t>,NaRitg;Nghy tho;e;J ghU Nkhl;rk; NghthNa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3" descr=""/>
          <p:cNvPicPr/>
          <p:nvPr/>
        </p:nvPicPr>
        <p:blipFill>
          <a:blip r:embed="rId2"/>
          <a:srcRect l="0" t="1009" r="23999" b="0"/>
          <a:stretch/>
        </p:blipFill>
        <p:spPr>
          <a:xfrm>
            <a:off x="-42120" y="-337680"/>
            <a:ext cx="9228600" cy="687132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-42120" y="3439440"/>
            <a:ext cx="9228600" cy="318564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-174960" y="3421080"/>
            <a:ext cx="94870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Ngrp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Cellphone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 vLj;J </a:t>
            </a:r>
            <a:r>
              <a:rPr lang="en-IN" sz="4000" strike="noStrike">
                <a:solidFill>
                  <a:srgbClr val="ffffff"/>
                </a:solidFill>
                <a:latin typeface="Yanone Kaffeesatz"/>
              </a:rPr>
              <a:t>selfi</a:t>
            </a:r>
            <a:r>
              <a:rPr lang="en-IN" sz="3050" strike="noStrike">
                <a:solidFill>
                  <a:srgbClr val="ffffff"/>
                </a:solidFill>
                <a:latin typeface="Dosis"/>
              </a:rPr>
              <a:t> 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gplpf;Fk; jk;gp jq;ifNa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,NaRitg;Nghy </a:t>
            </a:r>
            <a:r>
              <a:rPr b="1" lang="en-IN" sz="3050" strike="noStrike">
                <a:solidFill>
                  <a:srgbClr val="ffffff"/>
                </a:solidFill>
                <a:latin typeface="Tamil Bible"/>
              </a:rPr>
              <a:t>ele;J </a:t>
            </a:r>
            <a:r>
              <a:rPr lang="en-IN" sz="3050" strike="noStrike">
                <a:solidFill>
                  <a:srgbClr val="ffffff"/>
                </a:solidFill>
                <a:latin typeface="Tamil Bible"/>
              </a:rPr>
              <a:t>ghU vd;Wk; ntw;wpjhd;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